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12192000" cy="4319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/>
    <p:restoredTop sz="94664"/>
  </p:normalViewPr>
  <p:slideViewPr>
    <p:cSldViewPr snapToGrid="0" snapToObjects="1" showGuides="1">
      <p:cViewPr varScale="1">
        <p:scale>
          <a:sx n="136" d="100"/>
          <a:sy n="136" d="100"/>
        </p:scale>
        <p:origin x="240" y="1336"/>
      </p:cViewPr>
      <p:guideLst>
        <p:guide orient="horz" pos="13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06933"/>
            <a:ext cx="9144000" cy="1503857"/>
          </a:xfrm>
        </p:spPr>
        <p:txBody>
          <a:bodyPr anchor="b"/>
          <a:lstStyle>
            <a:lvl1pPr algn="ctr">
              <a:defRPr sz="377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268784"/>
            <a:ext cx="9144000" cy="1042900"/>
          </a:xfrm>
        </p:spPr>
        <p:txBody>
          <a:bodyPr/>
          <a:lstStyle>
            <a:lvl1pPr marL="0" indent="0" algn="ctr">
              <a:buNone/>
              <a:defRPr sz="1512"/>
            </a:lvl1pPr>
            <a:lvl2pPr marL="287990" indent="0" algn="ctr">
              <a:buNone/>
              <a:defRPr sz="1260"/>
            </a:lvl2pPr>
            <a:lvl3pPr marL="575981" indent="0" algn="ctr">
              <a:buNone/>
              <a:defRPr sz="1134"/>
            </a:lvl3pPr>
            <a:lvl4pPr marL="863971" indent="0" algn="ctr">
              <a:buNone/>
              <a:defRPr sz="1008"/>
            </a:lvl4pPr>
            <a:lvl5pPr marL="1151961" indent="0" algn="ctr">
              <a:buNone/>
              <a:defRPr sz="1008"/>
            </a:lvl5pPr>
            <a:lvl6pPr marL="1439951" indent="0" algn="ctr">
              <a:buNone/>
              <a:defRPr sz="1008"/>
            </a:lvl6pPr>
            <a:lvl7pPr marL="1727942" indent="0" algn="ctr">
              <a:buNone/>
              <a:defRPr sz="1008"/>
            </a:lvl7pPr>
            <a:lvl8pPr marL="2015932" indent="0" algn="ctr">
              <a:buNone/>
              <a:defRPr sz="1008"/>
            </a:lvl8pPr>
            <a:lvl9pPr marL="2303922" indent="0" algn="ctr">
              <a:buNone/>
              <a:defRPr sz="1008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70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14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29978"/>
            <a:ext cx="2628900" cy="366065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29978"/>
            <a:ext cx="7734300" cy="3660651"/>
          </a:xfrm>
        </p:spPr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57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92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076898"/>
            <a:ext cx="10515600" cy="1796828"/>
          </a:xfrm>
        </p:spPr>
        <p:txBody>
          <a:bodyPr anchor="b"/>
          <a:lstStyle>
            <a:lvl1pPr>
              <a:defRPr sz="377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890725"/>
            <a:ext cx="10515600" cy="944910"/>
          </a:xfrm>
        </p:spPr>
        <p:txBody>
          <a:bodyPr/>
          <a:lstStyle>
            <a:lvl1pPr marL="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1pPr>
            <a:lvl2pPr marL="28799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2pPr>
            <a:lvl3pPr marL="57598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3pPr>
            <a:lvl4pPr marL="86397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4pPr>
            <a:lvl5pPr marL="115196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5pPr>
            <a:lvl6pPr marL="143995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6pPr>
            <a:lvl7pPr marL="172794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7pPr>
            <a:lvl8pPr marL="201593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8pPr>
            <a:lvl9pPr marL="230392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49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149890"/>
            <a:ext cx="5181600" cy="2740739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149890"/>
            <a:ext cx="5181600" cy="2740739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104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29978"/>
            <a:ext cx="10515600" cy="8349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058899"/>
            <a:ext cx="5157787" cy="518950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577849"/>
            <a:ext cx="5157787" cy="2320779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058899"/>
            <a:ext cx="5183188" cy="518950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577849"/>
            <a:ext cx="5183188" cy="2320779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21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77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93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87972"/>
            <a:ext cx="3932237" cy="1007904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21941"/>
            <a:ext cx="6172200" cy="3069707"/>
          </a:xfrm>
        </p:spPr>
        <p:txBody>
          <a:bodyPr/>
          <a:lstStyle>
            <a:lvl1pPr>
              <a:defRPr sz="2016"/>
            </a:lvl1pPr>
            <a:lvl2pPr>
              <a:defRPr sz="1764"/>
            </a:lvl2pPr>
            <a:lvl3pPr>
              <a:defRPr sz="1512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295877"/>
            <a:ext cx="3932237" cy="2400771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256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87972"/>
            <a:ext cx="3932237" cy="1007904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621941"/>
            <a:ext cx="6172200" cy="3069707"/>
          </a:xfrm>
        </p:spPr>
        <p:txBody>
          <a:bodyPr anchor="t"/>
          <a:lstStyle>
            <a:lvl1pPr marL="0" indent="0">
              <a:buNone/>
              <a:defRPr sz="2016"/>
            </a:lvl1pPr>
            <a:lvl2pPr marL="287990" indent="0">
              <a:buNone/>
              <a:defRPr sz="1764"/>
            </a:lvl2pPr>
            <a:lvl3pPr marL="575981" indent="0">
              <a:buNone/>
              <a:defRPr sz="1512"/>
            </a:lvl3pPr>
            <a:lvl4pPr marL="863971" indent="0">
              <a:buNone/>
              <a:defRPr sz="1260"/>
            </a:lvl4pPr>
            <a:lvl5pPr marL="1151961" indent="0">
              <a:buNone/>
              <a:defRPr sz="1260"/>
            </a:lvl5pPr>
            <a:lvl6pPr marL="1439951" indent="0">
              <a:buNone/>
              <a:defRPr sz="1260"/>
            </a:lvl6pPr>
            <a:lvl7pPr marL="1727942" indent="0">
              <a:buNone/>
              <a:defRPr sz="1260"/>
            </a:lvl7pPr>
            <a:lvl8pPr marL="2015932" indent="0">
              <a:buNone/>
              <a:defRPr sz="1260"/>
            </a:lvl8pPr>
            <a:lvl9pPr marL="2303922" indent="0">
              <a:buNone/>
              <a:defRPr sz="126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295877"/>
            <a:ext cx="3932237" cy="2400771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620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29978"/>
            <a:ext cx="10515600" cy="834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149890"/>
            <a:ext cx="10515600" cy="2740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003618"/>
            <a:ext cx="2743200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CC2C7-A6C1-3E4D-80FC-3020096032ED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003618"/>
            <a:ext cx="4114800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003618"/>
            <a:ext cx="2743200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2BD24-1F40-0C41-A29F-953982A37EA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93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575981" rtl="0" eaLnBrk="1" latinLnBrk="0" hangingPunct="1">
        <a:lnSpc>
          <a:spcPct val="90000"/>
        </a:lnSpc>
        <a:spcBef>
          <a:spcPct val="0"/>
        </a:spcBef>
        <a:buNone/>
        <a:defRPr sz="27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3995" indent="-143995" algn="l" defTabSz="575981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31985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1997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100796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29595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58394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87193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15992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44791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1pPr>
      <a:lvl2pPr marL="28799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7598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3pPr>
      <a:lvl4pPr marL="86397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15196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43995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72794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01593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30392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A826D97B-5234-384A-A882-DCC1E424FA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7" t="13746" r="23855" b="10654"/>
          <a:stretch/>
        </p:blipFill>
        <p:spPr>
          <a:xfrm>
            <a:off x="-1" y="88253"/>
            <a:ext cx="6218927" cy="413592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DC716F3-5C7A-A347-9BCE-DC83A1FB6E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07" t="4490" r="54181" b="50000"/>
          <a:stretch/>
        </p:blipFill>
        <p:spPr>
          <a:xfrm>
            <a:off x="5986024" y="88253"/>
            <a:ext cx="6205979" cy="414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14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Macintosh PowerPoint</Application>
  <PresentationFormat>Benutzerdefiniert</PresentationFormat>
  <Paragraphs>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Elias Grünewald</dc:creator>
  <cp:lastModifiedBy>Elias Grünewald</cp:lastModifiedBy>
  <cp:revision>1</cp:revision>
  <dcterms:created xsi:type="dcterms:W3CDTF">2019-01-08T22:44:47Z</dcterms:created>
  <dcterms:modified xsi:type="dcterms:W3CDTF">2019-01-08T22:47:24Z</dcterms:modified>
</cp:coreProperties>
</file>

<file path=docProps/thumbnail.jpeg>
</file>